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3" r:id="rId10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03/03/2019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Putting the old man to death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3:1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11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Be what you truly are (1 -4)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If you are a Christian then you are now a citizen of heaven</a:t>
            </a:r>
          </a:p>
          <a:p>
            <a:r>
              <a:rPr lang="en-GB" sz="3200" b="1" dirty="0" smtClean="0">
                <a:latin typeface="+mj-lt"/>
              </a:rPr>
              <a:t>Be heavenly minded, take control of your thought life</a:t>
            </a:r>
          </a:p>
          <a:p>
            <a:r>
              <a:rPr lang="en-GB" sz="3200" b="1" dirty="0" smtClean="0">
                <a:latin typeface="+mj-lt"/>
              </a:rPr>
              <a:t>Keep your eyes fixed on heaven, not distracted by the world</a:t>
            </a:r>
          </a:p>
          <a:p>
            <a:r>
              <a:rPr lang="en-GB" sz="3200" b="1" dirty="0" smtClean="0">
                <a:latin typeface="+mj-lt"/>
              </a:rPr>
              <a:t>Seek Christ</a:t>
            </a:r>
          </a:p>
          <a:p>
            <a:r>
              <a:rPr lang="en-GB" sz="3200" b="1" dirty="0" smtClean="0">
                <a:latin typeface="+mj-lt"/>
              </a:rPr>
              <a:t>Seek to do what pleases Christ</a:t>
            </a:r>
          </a:p>
          <a:p>
            <a:r>
              <a:rPr lang="en-GB" sz="3200" b="1" dirty="0" smtClean="0">
                <a:latin typeface="+mj-lt"/>
              </a:rPr>
              <a:t>Seek after our living, reigning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Be what you truly are (1 -4)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You have died with Christ (3)</a:t>
            </a:r>
          </a:p>
          <a:p>
            <a:r>
              <a:rPr lang="en-GB" sz="3200" b="1" dirty="0" smtClean="0">
                <a:latin typeface="+mj-lt"/>
              </a:rPr>
              <a:t>Your true, spiritual life is in Christ</a:t>
            </a:r>
          </a:p>
          <a:p>
            <a:r>
              <a:rPr lang="en-GB" sz="3200" b="1" dirty="0" smtClean="0">
                <a:latin typeface="+mj-lt"/>
              </a:rPr>
              <a:t>Your spiritual life is secure from harm</a:t>
            </a:r>
          </a:p>
          <a:p>
            <a:r>
              <a:rPr lang="en-GB" sz="3200" b="1" dirty="0" smtClean="0">
                <a:latin typeface="+mj-lt"/>
              </a:rPr>
              <a:t>“For to me, to live is Christ , and to die is gain” (Philippians 1:21)</a:t>
            </a:r>
          </a:p>
          <a:p>
            <a:r>
              <a:rPr lang="en-GB" sz="3200" b="1" dirty="0" smtClean="0">
                <a:latin typeface="+mj-lt"/>
              </a:rPr>
              <a:t>When He returns you will be with Him in that glorious appearing (1 John 3:2)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Kill or be killed (5 - 11)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We have a deadly enemy who will show us no mercy – our sinful flesh</a:t>
            </a:r>
          </a:p>
          <a:p>
            <a:r>
              <a:rPr lang="en-GB" sz="3200" b="1" dirty="0" smtClean="0">
                <a:latin typeface="+mj-lt"/>
              </a:rPr>
              <a:t>Sin no longer </a:t>
            </a:r>
            <a:r>
              <a:rPr lang="en-GB" sz="3200" b="1" i="1" dirty="0" smtClean="0">
                <a:latin typeface="+mj-lt"/>
              </a:rPr>
              <a:t>reigns</a:t>
            </a:r>
            <a:r>
              <a:rPr lang="en-GB" sz="3200" b="1" dirty="0" smtClean="0">
                <a:latin typeface="+mj-lt"/>
              </a:rPr>
              <a:t> over us but until our flesh is renewed there is </a:t>
            </a:r>
            <a:r>
              <a:rPr lang="en-GB" sz="3200" b="1" i="1" dirty="0" smtClean="0">
                <a:latin typeface="+mj-lt"/>
              </a:rPr>
              <a:t>remaining</a:t>
            </a:r>
            <a:r>
              <a:rPr lang="en-GB" sz="3200" b="1" dirty="0" smtClean="0">
                <a:latin typeface="+mj-lt"/>
              </a:rPr>
              <a:t> sin</a:t>
            </a:r>
          </a:p>
          <a:p>
            <a:r>
              <a:rPr lang="en-GB" sz="3200" b="1" dirty="0" smtClean="0">
                <a:latin typeface="+mj-lt"/>
              </a:rPr>
              <a:t>Because we now belong to Christ we need to stamp on those things in our lives which may cause us to sin – these things will be different for each of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What needs to be killed (5)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Paul’s list is not comprehensive. He begins with external actions and moves to our thoughts</a:t>
            </a:r>
          </a:p>
          <a:p>
            <a:pPr lvl="1"/>
            <a:r>
              <a:rPr lang="en-GB" sz="3000" b="1" dirty="0" smtClean="0">
                <a:latin typeface="+mj-lt"/>
              </a:rPr>
              <a:t>Sexual immorality/fornication (</a:t>
            </a:r>
            <a:r>
              <a:rPr lang="en-GB" sz="3000" b="1" i="1" dirty="0" smtClean="0">
                <a:latin typeface="+mj-lt"/>
              </a:rPr>
              <a:t>porneia</a:t>
            </a:r>
            <a:r>
              <a:rPr lang="en-GB" sz="3000" b="1" dirty="0" smtClean="0">
                <a:latin typeface="+mj-lt"/>
              </a:rPr>
              <a:t>)</a:t>
            </a:r>
          </a:p>
          <a:p>
            <a:pPr lvl="1"/>
            <a:r>
              <a:rPr lang="en-GB" sz="3000" b="1" dirty="0" smtClean="0">
                <a:latin typeface="+mj-lt"/>
              </a:rPr>
              <a:t>Uncleanness (</a:t>
            </a:r>
            <a:r>
              <a:rPr lang="en-GB" sz="3000" b="1" i="1" dirty="0" err="1" smtClean="0">
                <a:latin typeface="+mj-lt"/>
              </a:rPr>
              <a:t>akatharsia</a:t>
            </a:r>
            <a:r>
              <a:rPr lang="en-GB" sz="3000" b="1" dirty="0" smtClean="0">
                <a:latin typeface="+mj-lt"/>
              </a:rPr>
              <a:t>)</a:t>
            </a:r>
          </a:p>
          <a:p>
            <a:pPr lvl="1"/>
            <a:r>
              <a:rPr lang="en-GB" sz="3000" b="1" dirty="0" smtClean="0">
                <a:latin typeface="+mj-lt"/>
              </a:rPr>
              <a:t>Passion and evil desires (contrast with Philippians 4:8)</a:t>
            </a:r>
          </a:p>
          <a:p>
            <a:pPr lvl="1"/>
            <a:r>
              <a:rPr lang="en-GB" sz="3000" b="1" dirty="0" smtClean="0">
                <a:latin typeface="+mj-lt"/>
              </a:rPr>
              <a:t>Covetousness (idolatry) – be contented with who you are and what God has provided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Why they need to be killed (6 - 7)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These thing will be judged by God – a believer will not lose their salvation but who would want to be classified with those who sin?</a:t>
            </a:r>
          </a:p>
          <a:p>
            <a:r>
              <a:rPr lang="en-GB" sz="3200" b="1" dirty="0" smtClean="0">
                <a:latin typeface="+mj-lt"/>
              </a:rPr>
              <a:t>They belong to our old life, the old man</a:t>
            </a:r>
          </a:p>
          <a:p>
            <a:r>
              <a:rPr lang="en-GB" sz="3200" b="1" dirty="0" smtClean="0">
                <a:latin typeface="+mj-lt"/>
              </a:rPr>
              <a:t>Before salvation these things were part and parcel of our lives – they should play no part in the life that God has now granted us as His beloved children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Drastic action is needed (8 - 9)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A second list of things that need to be removed from the lives of believers:</a:t>
            </a:r>
          </a:p>
          <a:p>
            <a:pPr lvl="1"/>
            <a:r>
              <a:rPr lang="en-GB" sz="3000" b="1" dirty="0" smtClean="0">
                <a:latin typeface="+mj-lt"/>
              </a:rPr>
              <a:t> Anger/wrath</a:t>
            </a:r>
          </a:p>
          <a:p>
            <a:pPr lvl="1"/>
            <a:r>
              <a:rPr lang="en-GB" sz="3000" b="1" dirty="0" smtClean="0">
                <a:latin typeface="+mj-lt"/>
              </a:rPr>
              <a:t>Malice</a:t>
            </a:r>
          </a:p>
          <a:p>
            <a:pPr lvl="1"/>
            <a:r>
              <a:rPr lang="en-GB" sz="3000" b="1" dirty="0" smtClean="0">
                <a:latin typeface="+mj-lt"/>
              </a:rPr>
              <a:t>Blasphemy</a:t>
            </a:r>
          </a:p>
          <a:p>
            <a:pPr lvl="1"/>
            <a:r>
              <a:rPr lang="en-GB" sz="3000" b="1" dirty="0" smtClean="0">
                <a:latin typeface="+mj-lt"/>
              </a:rPr>
              <a:t>Filthy language</a:t>
            </a:r>
          </a:p>
          <a:p>
            <a:pPr lvl="1"/>
            <a:r>
              <a:rPr lang="en-GB" sz="3000" b="1" dirty="0" smtClean="0">
                <a:latin typeface="+mj-lt"/>
              </a:rPr>
              <a:t>Lying to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PUTTING THE OLD MAN TO DEATH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Put off the old man (10 -11)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Having dealt with the things from our old nature that need to be removed Paul encourages the Colossians to put on the new man</a:t>
            </a:r>
          </a:p>
          <a:p>
            <a:r>
              <a:rPr lang="en-GB" sz="3000" b="1" dirty="0" smtClean="0">
                <a:latin typeface="+mj-lt"/>
              </a:rPr>
              <a:t>Renewed in thinking</a:t>
            </a:r>
          </a:p>
          <a:p>
            <a:r>
              <a:rPr lang="en-GB" sz="3000" b="1" dirty="0" smtClean="0">
                <a:latin typeface="+mj-lt"/>
              </a:rPr>
              <a:t>Renewed in relationships</a:t>
            </a:r>
          </a:p>
          <a:p>
            <a:r>
              <a:rPr lang="en-GB" sz="3000" b="1" dirty="0" smtClean="0">
                <a:latin typeface="+mj-lt"/>
              </a:rPr>
              <a:t>Jesus Christ is all that matters – the things that divide people are less important than the great reality that unites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PUTTING THE OLD MAN TO DEATH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Remember we are in a battle </a:t>
            </a:r>
          </a:p>
          <a:p>
            <a:r>
              <a:rPr lang="en-GB" sz="3200" b="1" dirty="0" smtClean="0"/>
              <a:t>God expects His children to live in a way that pleases Him</a:t>
            </a:r>
          </a:p>
          <a:p>
            <a:r>
              <a:rPr lang="en-GB" sz="3200" b="1" dirty="0" smtClean="0"/>
              <a:t>Deal ruthlessly and mercilessly with your enemy</a:t>
            </a:r>
          </a:p>
          <a:p>
            <a:r>
              <a:rPr lang="en-GB" sz="3200" b="1" smtClean="0"/>
              <a:t>God </a:t>
            </a:r>
            <a:r>
              <a:rPr lang="en-GB" sz="3200" b="1" dirty="0" smtClean="0"/>
              <a:t>has equipped us through His Spirit and His Word to overcome temptation and sin</a:t>
            </a:r>
          </a:p>
          <a:p>
            <a:r>
              <a:rPr lang="en-GB" sz="3200" b="1" dirty="0" smtClean="0"/>
              <a:t>We are to live lives as citizens of heaven and not creatures of the world</a:t>
            </a:r>
          </a:p>
          <a:p>
            <a:pPr>
              <a:buNone/>
            </a:pPr>
            <a:endParaRPr lang="en-GB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675</TotalTime>
  <Words>521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Putting the old man to death</vt:lpstr>
      <vt:lpstr> PUTTING THE OLD MAN TO DEATH</vt:lpstr>
      <vt:lpstr> PUTTING THE OLD MAN TO DEATH</vt:lpstr>
      <vt:lpstr> PUTTING THE OLD MAN TO DEATH</vt:lpstr>
      <vt:lpstr> PUTTING THE OLD MAN TO DEATH</vt:lpstr>
      <vt:lpstr> PUTTING THE OLD MAN TO DEATH</vt:lpstr>
      <vt:lpstr> PUTTING THE OLD MAN TO DEATH</vt:lpstr>
      <vt:lpstr> PUTTING THE OLD MAN TO DEATH</vt:lpstr>
      <vt:lpstr>PUTTING THE OLD MAN TO DEATH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90</cp:revision>
  <cp:lastPrinted>2018-10-29T13:10:57Z</cp:lastPrinted>
  <dcterms:created xsi:type="dcterms:W3CDTF">2006-10-06T13:54:24Z</dcterms:created>
  <dcterms:modified xsi:type="dcterms:W3CDTF">2019-03-03T08:30:45Z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