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handoutMasterIdLst>
    <p:handoutMasterId r:id="rId12"/>
  </p:handoutMasterIdLst>
  <p:sldIdLst>
    <p:sldId id="257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63" r:id="rId10"/>
  </p:sldIdLst>
  <p:sldSz cx="9144000" cy="6858000" type="screen4x3"/>
  <p:notesSz cx="6669088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7" userDrawn="1">
          <p15:clr>
            <a:srgbClr val="A4A3A4"/>
          </p15:clr>
        </p15:guide>
        <p15:guide id="2" pos="210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662" autoAdjust="0"/>
    <p:restoredTop sz="86380" autoAdjust="0"/>
  </p:normalViewPr>
  <p:slideViewPr>
    <p:cSldViewPr snapToGrid="0">
      <p:cViewPr varScale="1">
        <p:scale>
          <a:sx n="73" d="100"/>
          <a:sy n="73" d="100"/>
        </p:scale>
        <p:origin x="-56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28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5" d="100"/>
          <a:sy n="55" d="100"/>
        </p:scale>
        <p:origin x="-2856" y="-102"/>
      </p:cViewPr>
      <p:guideLst>
        <p:guide orient="horz" pos="3127"/>
        <p:guide pos="210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86FB95-BDC5-4683-9450-F79212ECC3C2}" type="datetimeFigureOut">
              <a:rPr lang="en-GB" smtClean="0"/>
              <a:pPr/>
              <a:t>03/03/2019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220F60-7FA5-4013-AE5E-975425D633C1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938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7607" y="0"/>
            <a:ext cx="2889938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4075" y="744538"/>
            <a:ext cx="4960938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909" y="4715153"/>
            <a:ext cx="5335270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889938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7607" y="9428583"/>
            <a:ext cx="2889938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EFD06E-DB92-4213-9246-53626C340789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EEB452-75AD-458F-AA01-FB846CE995F3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10DDCA-0889-4865-83CE-E55534C4CAE3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10DDCA-0889-4865-83CE-E55534C4CAE3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10DDCA-0889-4865-83CE-E55534C4CAE3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10DDCA-0889-4865-83CE-E55534C4CAE3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10DDCA-0889-4865-83CE-E55534C4CAE3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10DDCA-0889-4865-83CE-E55534C4CAE3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10DDCA-0889-4865-83CE-E55534C4CAE3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10DDCA-0889-4865-83CE-E55534C4CAE3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02F16-2E21-4256-A307-D59A997C608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1E2E4-13E1-4F38-8F49-B1F21CEA67B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AA2B8-CD2E-4112-B422-DD6C94C9C4F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27AE5-393A-476F-AE6C-4C54F3EA157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5D1F2-3BDB-4D03-8851-FBE3F1EF6BA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6DD33-2618-4895-9CCB-F32A30CE3A1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5740D-34FE-472C-885B-CEC38B6D29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73A26-23E9-4B8C-BD65-093377457B6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93680-0B82-40D1-8F34-7379A7C8F56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7DAC3-725F-4101-ACE5-DE654C4947D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98E840B-E163-4B7E-A945-9C852F9BC47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ACACCD8-9C55-4BD2-A94B-D19EA23A70C7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5800" y="1472541"/>
            <a:ext cx="7772400" cy="2006929"/>
          </a:xfrm>
        </p:spPr>
        <p:txBody>
          <a:bodyPr>
            <a:normAutofit/>
          </a:bodyPr>
          <a:lstStyle/>
          <a:p>
            <a:pPr algn="ctr"/>
            <a:r>
              <a:rPr lang="en-GB" dirty="0" smtClean="0"/>
              <a:t>Putting the old man to death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371600" y="5343896"/>
            <a:ext cx="6400800" cy="700644"/>
          </a:xfrm>
        </p:spPr>
        <p:txBody>
          <a:bodyPr>
            <a:noAutofit/>
          </a:bodyPr>
          <a:lstStyle/>
          <a:p>
            <a:r>
              <a:rPr lang="en-GB" sz="4000" b="1" dirty="0">
                <a:latin typeface="+mj-lt"/>
              </a:rPr>
              <a:t>Colossians </a:t>
            </a:r>
            <a:r>
              <a:rPr lang="en-GB" sz="4000" b="1" dirty="0" smtClean="0">
                <a:latin typeface="+mj-lt"/>
              </a:rPr>
              <a:t>3:1 </a:t>
            </a:r>
            <a:r>
              <a:rPr lang="en-GB" sz="4000" b="1" dirty="0">
                <a:latin typeface="+mj-lt"/>
              </a:rPr>
              <a:t>- </a:t>
            </a:r>
            <a:r>
              <a:rPr lang="en-GB" sz="4000" b="1" dirty="0" smtClean="0">
                <a:latin typeface="+mj-lt"/>
              </a:rPr>
              <a:t>11</a:t>
            </a:r>
            <a:endParaRPr lang="en-GB" sz="4000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49383"/>
            <a:ext cx="8229600" cy="558140"/>
          </a:xfrm>
        </p:spPr>
        <p:txBody>
          <a:bodyPr>
            <a:normAutofit fontScale="90000"/>
          </a:bodyPr>
          <a:lstStyle/>
          <a:p>
            <a:pPr algn="ctr"/>
            <a:r>
              <a:rPr lang="en-GB" sz="3200" b="1" dirty="0"/>
              <a:t/>
            </a:r>
            <a:br>
              <a:rPr lang="en-GB" sz="3200" b="1" dirty="0"/>
            </a:br>
            <a:r>
              <a:rPr lang="en-GB" sz="3200" b="1" dirty="0" smtClean="0"/>
              <a:t>PUTTING THE OLD MAN TO DEATH</a:t>
            </a:r>
            <a:endParaRPr lang="en-GB" sz="3200" b="1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73132" y="950027"/>
            <a:ext cx="8657112" cy="560515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3200" b="1" dirty="0" smtClean="0">
                <a:latin typeface="+mj-lt"/>
              </a:rPr>
              <a:t>Be what you truly are (1 -4)</a:t>
            </a:r>
            <a:endParaRPr lang="en-GB" sz="3200" b="1" dirty="0">
              <a:latin typeface="+mj-lt"/>
            </a:endParaRPr>
          </a:p>
          <a:p>
            <a:r>
              <a:rPr lang="en-GB" sz="3200" b="1" dirty="0" smtClean="0">
                <a:latin typeface="+mj-lt"/>
              </a:rPr>
              <a:t>If you are a Christian then you are now a citizen of heaven</a:t>
            </a:r>
          </a:p>
          <a:p>
            <a:r>
              <a:rPr lang="en-GB" sz="3200" b="1" dirty="0" smtClean="0">
                <a:latin typeface="+mj-lt"/>
              </a:rPr>
              <a:t>Be heavenly minded, take control of your thought life</a:t>
            </a:r>
          </a:p>
          <a:p>
            <a:r>
              <a:rPr lang="en-GB" sz="3200" b="1" dirty="0" smtClean="0">
                <a:latin typeface="+mj-lt"/>
              </a:rPr>
              <a:t>Keep your eyes fixed on heaven, not distracted by the world</a:t>
            </a:r>
          </a:p>
          <a:p>
            <a:r>
              <a:rPr lang="en-GB" sz="3200" b="1" dirty="0" smtClean="0">
                <a:latin typeface="+mj-lt"/>
              </a:rPr>
              <a:t>Seek Christ</a:t>
            </a:r>
          </a:p>
          <a:p>
            <a:r>
              <a:rPr lang="en-GB" sz="3200" b="1" dirty="0" smtClean="0">
                <a:latin typeface="+mj-lt"/>
              </a:rPr>
              <a:t>Seek to do what pleases Christ</a:t>
            </a:r>
          </a:p>
          <a:p>
            <a:r>
              <a:rPr lang="en-GB" sz="3200" b="1" dirty="0" smtClean="0">
                <a:latin typeface="+mj-lt"/>
              </a:rPr>
              <a:t>Seek after our living, reigning King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49383"/>
            <a:ext cx="8229600" cy="558140"/>
          </a:xfrm>
        </p:spPr>
        <p:txBody>
          <a:bodyPr>
            <a:normAutofit fontScale="90000"/>
          </a:bodyPr>
          <a:lstStyle/>
          <a:p>
            <a:pPr algn="ctr"/>
            <a:r>
              <a:rPr lang="en-GB" sz="3200" b="1" dirty="0"/>
              <a:t/>
            </a:r>
            <a:br>
              <a:rPr lang="en-GB" sz="3200" b="1" dirty="0"/>
            </a:br>
            <a:r>
              <a:rPr lang="en-GB" sz="3200" b="1" dirty="0" smtClean="0"/>
              <a:t>PUTTING THE OLD MAN TO DEATH</a:t>
            </a:r>
            <a:endParaRPr lang="en-GB" sz="3200" b="1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73132" y="950027"/>
            <a:ext cx="8657112" cy="560515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3200" b="1" dirty="0" smtClean="0">
                <a:latin typeface="+mj-lt"/>
              </a:rPr>
              <a:t>Be what you truly are (1 -4)</a:t>
            </a:r>
            <a:endParaRPr lang="en-GB" sz="3200" b="1" dirty="0">
              <a:latin typeface="+mj-lt"/>
            </a:endParaRPr>
          </a:p>
          <a:p>
            <a:r>
              <a:rPr lang="en-GB" sz="3200" b="1" dirty="0" smtClean="0">
                <a:latin typeface="+mj-lt"/>
              </a:rPr>
              <a:t>You have died with Christ (3)</a:t>
            </a:r>
          </a:p>
          <a:p>
            <a:r>
              <a:rPr lang="en-GB" sz="3200" b="1" dirty="0" smtClean="0">
                <a:latin typeface="+mj-lt"/>
              </a:rPr>
              <a:t>Your true, spiritual life is in Christ</a:t>
            </a:r>
          </a:p>
          <a:p>
            <a:r>
              <a:rPr lang="en-GB" sz="3200" b="1" dirty="0" smtClean="0">
                <a:latin typeface="+mj-lt"/>
              </a:rPr>
              <a:t>Your spiritual life is secure from harm</a:t>
            </a:r>
          </a:p>
          <a:p>
            <a:r>
              <a:rPr lang="en-GB" sz="3200" b="1" dirty="0" smtClean="0">
                <a:latin typeface="+mj-lt"/>
              </a:rPr>
              <a:t>“For to me, to live is Christ , and to die is gain” (Philippians 1:21)</a:t>
            </a:r>
          </a:p>
          <a:p>
            <a:r>
              <a:rPr lang="en-GB" sz="3200" b="1" dirty="0" smtClean="0">
                <a:latin typeface="+mj-lt"/>
              </a:rPr>
              <a:t>When He returns you will be with Him in that glorious appearing (1 John 3:2)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49383"/>
            <a:ext cx="8229600" cy="558140"/>
          </a:xfrm>
        </p:spPr>
        <p:txBody>
          <a:bodyPr>
            <a:normAutofit fontScale="90000"/>
          </a:bodyPr>
          <a:lstStyle/>
          <a:p>
            <a:pPr algn="ctr"/>
            <a:r>
              <a:rPr lang="en-GB" sz="3200" b="1" dirty="0"/>
              <a:t/>
            </a:r>
            <a:br>
              <a:rPr lang="en-GB" sz="3200" b="1" dirty="0"/>
            </a:br>
            <a:r>
              <a:rPr lang="en-GB" sz="3200" b="1" dirty="0" smtClean="0"/>
              <a:t>PUTTING THE OLD MAN TO DEATH</a:t>
            </a:r>
            <a:endParaRPr lang="en-GB" sz="3200" b="1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73132" y="950027"/>
            <a:ext cx="8657112" cy="560515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3200" b="1" dirty="0" smtClean="0">
                <a:latin typeface="+mj-lt"/>
              </a:rPr>
              <a:t>Kill or be killed (5 - 11)</a:t>
            </a:r>
            <a:endParaRPr lang="en-GB" sz="3200" b="1" dirty="0">
              <a:latin typeface="+mj-lt"/>
            </a:endParaRPr>
          </a:p>
          <a:p>
            <a:r>
              <a:rPr lang="en-GB" sz="3200" b="1" dirty="0" smtClean="0">
                <a:latin typeface="+mj-lt"/>
              </a:rPr>
              <a:t>We have a deadly enemy who will show us no mercy – our sinful flesh</a:t>
            </a:r>
          </a:p>
          <a:p>
            <a:r>
              <a:rPr lang="en-GB" sz="3200" b="1" dirty="0" smtClean="0">
                <a:latin typeface="+mj-lt"/>
              </a:rPr>
              <a:t>Sin no longer </a:t>
            </a:r>
            <a:r>
              <a:rPr lang="en-GB" sz="3200" b="1" i="1" dirty="0" smtClean="0">
                <a:latin typeface="+mj-lt"/>
              </a:rPr>
              <a:t>reigns</a:t>
            </a:r>
            <a:r>
              <a:rPr lang="en-GB" sz="3200" b="1" dirty="0" smtClean="0">
                <a:latin typeface="+mj-lt"/>
              </a:rPr>
              <a:t> over us but until our flesh is renewed there is </a:t>
            </a:r>
            <a:r>
              <a:rPr lang="en-GB" sz="3200" b="1" i="1" dirty="0" smtClean="0">
                <a:latin typeface="+mj-lt"/>
              </a:rPr>
              <a:t>remaining</a:t>
            </a:r>
            <a:r>
              <a:rPr lang="en-GB" sz="3200" b="1" dirty="0" smtClean="0">
                <a:latin typeface="+mj-lt"/>
              </a:rPr>
              <a:t> sin</a:t>
            </a:r>
          </a:p>
          <a:p>
            <a:r>
              <a:rPr lang="en-GB" sz="3200" b="1" dirty="0" smtClean="0">
                <a:latin typeface="+mj-lt"/>
              </a:rPr>
              <a:t>Because we now belong to Christ we need to stamp on those things in our lives which may cause us to sin – these things will be different for each of us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49383"/>
            <a:ext cx="8229600" cy="558140"/>
          </a:xfrm>
        </p:spPr>
        <p:txBody>
          <a:bodyPr>
            <a:normAutofit fontScale="90000"/>
          </a:bodyPr>
          <a:lstStyle/>
          <a:p>
            <a:pPr algn="ctr"/>
            <a:r>
              <a:rPr lang="en-GB" sz="3200" b="1" dirty="0"/>
              <a:t/>
            </a:r>
            <a:br>
              <a:rPr lang="en-GB" sz="3200" b="1" dirty="0"/>
            </a:br>
            <a:r>
              <a:rPr lang="en-GB" sz="3200" b="1" dirty="0" smtClean="0"/>
              <a:t>PUTTING THE OLD MAN TO DEATH</a:t>
            </a:r>
            <a:endParaRPr lang="en-GB" sz="3200" b="1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73132" y="950027"/>
            <a:ext cx="8657112" cy="560515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3200" b="1" dirty="0" smtClean="0">
                <a:latin typeface="+mj-lt"/>
              </a:rPr>
              <a:t>What needs to be killed (5)</a:t>
            </a:r>
            <a:endParaRPr lang="en-GB" sz="3200" b="1" dirty="0">
              <a:latin typeface="+mj-lt"/>
            </a:endParaRPr>
          </a:p>
          <a:p>
            <a:r>
              <a:rPr lang="en-GB" sz="3200" b="1" dirty="0" smtClean="0">
                <a:latin typeface="+mj-lt"/>
              </a:rPr>
              <a:t>Paul’s list is not comprehensive. He begins with external actions and moves to our thoughts</a:t>
            </a:r>
          </a:p>
          <a:p>
            <a:pPr lvl="1"/>
            <a:r>
              <a:rPr lang="en-GB" sz="3000" b="1" dirty="0" smtClean="0">
                <a:latin typeface="+mj-lt"/>
              </a:rPr>
              <a:t>Sexual immorality/fornication (</a:t>
            </a:r>
            <a:r>
              <a:rPr lang="en-GB" sz="3000" b="1" i="1" dirty="0" smtClean="0">
                <a:latin typeface="+mj-lt"/>
              </a:rPr>
              <a:t>porneia</a:t>
            </a:r>
            <a:r>
              <a:rPr lang="en-GB" sz="3000" b="1" dirty="0" smtClean="0">
                <a:latin typeface="+mj-lt"/>
              </a:rPr>
              <a:t>)</a:t>
            </a:r>
          </a:p>
          <a:p>
            <a:pPr lvl="1"/>
            <a:r>
              <a:rPr lang="en-GB" sz="3000" b="1" dirty="0" smtClean="0">
                <a:latin typeface="+mj-lt"/>
              </a:rPr>
              <a:t>Uncleanness (</a:t>
            </a:r>
            <a:r>
              <a:rPr lang="en-GB" sz="3000" b="1" i="1" dirty="0" err="1" smtClean="0">
                <a:latin typeface="+mj-lt"/>
              </a:rPr>
              <a:t>akatharsia</a:t>
            </a:r>
            <a:r>
              <a:rPr lang="en-GB" sz="3000" b="1" dirty="0" smtClean="0">
                <a:latin typeface="+mj-lt"/>
              </a:rPr>
              <a:t>)</a:t>
            </a:r>
          </a:p>
          <a:p>
            <a:pPr lvl="1"/>
            <a:r>
              <a:rPr lang="en-GB" sz="3000" b="1" dirty="0" smtClean="0">
                <a:latin typeface="+mj-lt"/>
              </a:rPr>
              <a:t>Passion and evil desires (contrast with Philippians 4:8)</a:t>
            </a:r>
          </a:p>
          <a:p>
            <a:pPr lvl="1"/>
            <a:r>
              <a:rPr lang="en-GB" sz="3000" b="1" dirty="0" smtClean="0">
                <a:latin typeface="+mj-lt"/>
              </a:rPr>
              <a:t>Covetousness (idolatry) – be contented with who you are and what God has provided for you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49383"/>
            <a:ext cx="8229600" cy="558140"/>
          </a:xfrm>
        </p:spPr>
        <p:txBody>
          <a:bodyPr>
            <a:normAutofit fontScale="90000"/>
          </a:bodyPr>
          <a:lstStyle/>
          <a:p>
            <a:pPr algn="ctr"/>
            <a:r>
              <a:rPr lang="en-GB" sz="3200" b="1" dirty="0"/>
              <a:t/>
            </a:r>
            <a:br>
              <a:rPr lang="en-GB" sz="3200" b="1" dirty="0"/>
            </a:br>
            <a:r>
              <a:rPr lang="en-GB" sz="3200" b="1" dirty="0" smtClean="0"/>
              <a:t>PUTTING THE OLD MAN TO DEATH</a:t>
            </a:r>
            <a:endParaRPr lang="en-GB" sz="3200" b="1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73132" y="950027"/>
            <a:ext cx="8657112" cy="560515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3200" b="1" dirty="0" smtClean="0">
                <a:latin typeface="+mj-lt"/>
              </a:rPr>
              <a:t>Why they need to be killed (6 - 7)</a:t>
            </a:r>
            <a:endParaRPr lang="en-GB" sz="3200" b="1" dirty="0">
              <a:latin typeface="+mj-lt"/>
            </a:endParaRPr>
          </a:p>
          <a:p>
            <a:r>
              <a:rPr lang="en-GB" sz="3200" b="1" dirty="0" smtClean="0">
                <a:latin typeface="+mj-lt"/>
              </a:rPr>
              <a:t>These thing will be judged by God – a believer will not lose their salvation but who would want to be classified with those who sin?</a:t>
            </a:r>
          </a:p>
          <a:p>
            <a:r>
              <a:rPr lang="en-GB" sz="3200" b="1" dirty="0" smtClean="0">
                <a:latin typeface="+mj-lt"/>
              </a:rPr>
              <a:t>They belong to our old life, the old man</a:t>
            </a:r>
          </a:p>
          <a:p>
            <a:r>
              <a:rPr lang="en-GB" sz="3200" b="1" dirty="0" smtClean="0">
                <a:latin typeface="+mj-lt"/>
              </a:rPr>
              <a:t>Before salvation these things were part and parcel of our lives – they should play no part in the life that God has now granted us as His beloved children</a:t>
            </a:r>
          </a:p>
          <a:p>
            <a:endParaRPr lang="en-GB" sz="3200" b="1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49383"/>
            <a:ext cx="8229600" cy="558140"/>
          </a:xfrm>
        </p:spPr>
        <p:txBody>
          <a:bodyPr>
            <a:normAutofit fontScale="90000"/>
          </a:bodyPr>
          <a:lstStyle/>
          <a:p>
            <a:pPr algn="ctr"/>
            <a:r>
              <a:rPr lang="en-GB" sz="3200" b="1" dirty="0"/>
              <a:t/>
            </a:r>
            <a:br>
              <a:rPr lang="en-GB" sz="3200" b="1" dirty="0"/>
            </a:br>
            <a:r>
              <a:rPr lang="en-GB" sz="3200" b="1" dirty="0" smtClean="0"/>
              <a:t>PUTTING THE OLD MAN TO DEATH</a:t>
            </a:r>
            <a:endParaRPr lang="en-GB" sz="3200" b="1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73132" y="950027"/>
            <a:ext cx="8657112" cy="560515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3200" b="1" dirty="0" smtClean="0">
                <a:latin typeface="+mj-lt"/>
              </a:rPr>
              <a:t>Drastic action is needed (8 - 9)</a:t>
            </a:r>
            <a:endParaRPr lang="en-GB" sz="3200" b="1" dirty="0">
              <a:latin typeface="+mj-lt"/>
            </a:endParaRPr>
          </a:p>
          <a:p>
            <a:r>
              <a:rPr lang="en-GB" sz="3200" b="1" dirty="0" smtClean="0">
                <a:latin typeface="+mj-lt"/>
              </a:rPr>
              <a:t>A second list of things that need to be removed from the lives of believers:</a:t>
            </a:r>
          </a:p>
          <a:p>
            <a:pPr lvl="1"/>
            <a:r>
              <a:rPr lang="en-GB" sz="3000" b="1" dirty="0" smtClean="0">
                <a:latin typeface="+mj-lt"/>
              </a:rPr>
              <a:t> Anger/wrath</a:t>
            </a:r>
          </a:p>
          <a:p>
            <a:pPr lvl="1"/>
            <a:r>
              <a:rPr lang="en-GB" sz="3000" b="1" dirty="0" smtClean="0">
                <a:latin typeface="+mj-lt"/>
              </a:rPr>
              <a:t>Malice</a:t>
            </a:r>
          </a:p>
          <a:p>
            <a:pPr lvl="1"/>
            <a:r>
              <a:rPr lang="en-GB" sz="3000" b="1" dirty="0" smtClean="0">
                <a:latin typeface="+mj-lt"/>
              </a:rPr>
              <a:t>Blasphemy</a:t>
            </a:r>
          </a:p>
          <a:p>
            <a:pPr lvl="1"/>
            <a:r>
              <a:rPr lang="en-GB" sz="3000" b="1" dirty="0" smtClean="0">
                <a:latin typeface="+mj-lt"/>
              </a:rPr>
              <a:t>Filthy language</a:t>
            </a:r>
          </a:p>
          <a:p>
            <a:pPr lvl="1"/>
            <a:r>
              <a:rPr lang="en-GB" sz="3000" b="1" dirty="0" smtClean="0">
                <a:latin typeface="+mj-lt"/>
              </a:rPr>
              <a:t>Lying to one another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49383"/>
            <a:ext cx="8229600" cy="558140"/>
          </a:xfrm>
        </p:spPr>
        <p:txBody>
          <a:bodyPr>
            <a:normAutofit fontScale="90000"/>
          </a:bodyPr>
          <a:lstStyle/>
          <a:p>
            <a:pPr algn="ctr"/>
            <a:r>
              <a:rPr lang="en-GB" sz="3200" b="1" dirty="0"/>
              <a:t/>
            </a:r>
            <a:br>
              <a:rPr lang="en-GB" sz="3200" b="1" dirty="0"/>
            </a:br>
            <a:r>
              <a:rPr lang="en-GB" sz="3200" b="1" dirty="0" smtClean="0"/>
              <a:t>PUTTING THE OLD MAN TO DEATH</a:t>
            </a:r>
            <a:endParaRPr lang="en-GB" sz="3200" b="1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73132" y="950027"/>
            <a:ext cx="8657112" cy="560515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3200" b="1" dirty="0" smtClean="0">
                <a:latin typeface="+mj-lt"/>
              </a:rPr>
              <a:t>Put off the old man (10 -11)</a:t>
            </a:r>
            <a:endParaRPr lang="en-GB" sz="3200" b="1" dirty="0">
              <a:latin typeface="+mj-lt"/>
            </a:endParaRPr>
          </a:p>
          <a:p>
            <a:r>
              <a:rPr lang="en-GB" sz="3200" b="1" dirty="0" smtClean="0">
                <a:latin typeface="+mj-lt"/>
              </a:rPr>
              <a:t>Having dealt with the things from our old nature that need to be removed Paul encourages the Colossians to put on the new man</a:t>
            </a:r>
          </a:p>
          <a:p>
            <a:r>
              <a:rPr lang="en-GB" sz="3000" b="1" dirty="0" smtClean="0">
                <a:latin typeface="+mj-lt"/>
              </a:rPr>
              <a:t>Renewed in thinking</a:t>
            </a:r>
          </a:p>
          <a:p>
            <a:r>
              <a:rPr lang="en-GB" sz="3000" b="1" dirty="0" smtClean="0">
                <a:latin typeface="+mj-lt"/>
              </a:rPr>
              <a:t>Renewed in relationships</a:t>
            </a:r>
          </a:p>
          <a:p>
            <a:r>
              <a:rPr lang="en-GB" sz="3000" b="1" dirty="0" smtClean="0">
                <a:latin typeface="+mj-lt"/>
              </a:rPr>
              <a:t>Jesus Christ is all that matters – the things that divide people are less important than the great reality that unites them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473506"/>
          </a:xfrm>
        </p:spPr>
        <p:txBody>
          <a:bodyPr>
            <a:noAutofit/>
          </a:bodyPr>
          <a:lstStyle/>
          <a:p>
            <a:pPr algn="ctr"/>
            <a:r>
              <a:rPr lang="en-GB" sz="2800" b="1" dirty="0" smtClean="0">
                <a:solidFill>
                  <a:schemeClr val="tx1"/>
                </a:solidFill>
              </a:rPr>
              <a:t>PUTTING THE OLD MAN TO DEATH</a:t>
            </a:r>
            <a:endParaRPr lang="en-GB" sz="2800" b="1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783771"/>
            <a:ext cx="8229600" cy="607422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2800" b="1" dirty="0">
                <a:latin typeface="+mj-lt"/>
              </a:rPr>
              <a:t>LESSONS FOR TODAY</a:t>
            </a:r>
            <a:endParaRPr lang="en-GB" sz="2800" dirty="0">
              <a:latin typeface="+mj-lt"/>
            </a:endParaRPr>
          </a:p>
          <a:p>
            <a:r>
              <a:rPr lang="en-GB" sz="3200" b="1" dirty="0" smtClean="0"/>
              <a:t>Remember we are in a battle </a:t>
            </a:r>
          </a:p>
          <a:p>
            <a:r>
              <a:rPr lang="en-GB" sz="3200" b="1" dirty="0" smtClean="0"/>
              <a:t>God expects His children to live in a way that pleases Him</a:t>
            </a:r>
          </a:p>
          <a:p>
            <a:r>
              <a:rPr lang="en-GB" sz="3200" b="1" dirty="0" smtClean="0"/>
              <a:t>Deal ruthlessly and mercilessly with your enemy</a:t>
            </a:r>
          </a:p>
          <a:p>
            <a:r>
              <a:rPr lang="en-GB" sz="3200" b="1" smtClean="0"/>
              <a:t>God </a:t>
            </a:r>
            <a:r>
              <a:rPr lang="en-GB" sz="3200" b="1" dirty="0" smtClean="0"/>
              <a:t>has equipped us through His Spirit and His Word to overcome temptation and sin</a:t>
            </a:r>
          </a:p>
          <a:p>
            <a:r>
              <a:rPr lang="en-GB" sz="3200" b="1" dirty="0" smtClean="0"/>
              <a:t>We are to live lives as citizens of heaven and not creatures of the world</a:t>
            </a:r>
          </a:p>
          <a:p>
            <a:pPr>
              <a:buNone/>
            </a:pPr>
            <a:endParaRPr lang="en-GB" sz="3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675</TotalTime>
  <Words>521</Words>
  <Application>Microsoft Office PowerPoint</Application>
  <PresentationFormat>On-screen Show (4:3)</PresentationFormat>
  <Paragraphs>64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Flow</vt:lpstr>
      <vt:lpstr>Putting the old man to death</vt:lpstr>
      <vt:lpstr> PUTTING THE OLD MAN TO DEATH</vt:lpstr>
      <vt:lpstr> PUTTING THE OLD MAN TO DEATH</vt:lpstr>
      <vt:lpstr> PUTTING THE OLD MAN TO DEATH</vt:lpstr>
      <vt:lpstr> PUTTING THE OLD MAN TO DEATH</vt:lpstr>
      <vt:lpstr> PUTTING THE OLD MAN TO DEATH</vt:lpstr>
      <vt:lpstr> PUTTING THE OLD MAN TO DEATH</vt:lpstr>
      <vt:lpstr> PUTTING THE OLD MAN TO DEATH</vt:lpstr>
      <vt:lpstr>PUTTING THE OLD MAN TO DEATH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 Chapman</dc:creator>
  <cp:lastModifiedBy>User</cp:lastModifiedBy>
  <cp:revision>90</cp:revision>
  <cp:lastPrinted>2018-10-29T13:10:57Z</cp:lastPrinted>
  <dcterms:created xsi:type="dcterms:W3CDTF">2006-10-06T13:54:24Z</dcterms:created>
  <dcterms:modified xsi:type="dcterms:W3CDTF">2019-03-03T08:30:45Z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TC011800021033</vt:lpwstr>
  </property>
</Properties>
</file>